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presProps.xml" ContentType="application/vnd.openxmlformats-officedocument.presentationml.presProps+xml"/>
  <Override PartName="/ppt/media/image7.svg" ContentType="image/svg"/>
  <Override PartName="/ppt/media/image5.svg" ContentType="image/svg"/>
  <Override PartName="/ppt/media/image3.svg" ContentType="image/svg"/>
  <Override PartName="/ppt/media/image9.svg" ContentType="image/svg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</p:sldIdLst>
  <p:sldSz cx="21374100" cy="30276800"/>
  <p:notesSz cx="7559675" cy="10691813"/>
  <p:embeddedFontLst>
    <p:embeddedFont>
      <p:font typeface="Calibri (MS)"/>
      <p:regular r:id="rId4"/>
      <p:bold r:id="rId4"/>
    </p:embeddedFont>
    <p:embeddedFont>
      <p:font typeface="Aileron"/>
      <p:regular r:id="rId5"/>
      <p:bold r:id="rId5"/>
    </p:embeddedFont>
    <p:embeddedFont>
      <p:font typeface="Now Bold"/>
    </p:embeddedFont>
    <p:embeddedFont>
      <p:font typeface="Microsoft YaHei"/>
      <p:regular r:id="rId6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font" Target="fonts/Font_1_Calibri_(MS)_Regular.fntdata"/><Relationship Id="rId5" Type="http://schemas.openxmlformats.org/officeDocument/2006/relationships/font" Target="fonts/Font_2_Aileron_Regular.fntdata"/><Relationship Id="rId6" Type="http://schemas.openxmlformats.org/officeDocument/2006/relationships/font" Target="fonts/Font_3_Microsoft_YaHei_Regular.fntdata"/><Relationship Id="rId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367B22-C7B9-4F4E-8F47-90F8B4486AA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56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56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000" cy="63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000" cy="395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CB04B2A-C7C2-4FE6-B134-72D1836A072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28EC2E-FC0B-48D9-B6C0-B1EA306F695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440" cy="1161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0920" cy="58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440" cy="469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ADBFB6-E43F-48A7-A77D-3CC2E95492B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5680" cy="56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5680" cy="80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8BEA93C-A62B-4886-BDB5-22B53BA629E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13E55E-FF43-4089-BC8A-0B9F75EDC9F5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ED2EA7-B6E3-4047-BBD0-34C98DA9039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6680" cy="585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200" cy="5850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ED93792-BC80-4873-BEA6-7A2F951E156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3947C2F-2969-41E0-9474-7B927023818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1680" cy="136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1680" cy="149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D8EE87-3AF7-43C6-A5AC-1FD415BF9BA4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s-AR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776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776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s-A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43040" lvl="1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s-AR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143000" lvl="2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s-A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600200" lvl="3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057400" lvl="4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 </a:t>
            </a:r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s-AR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lang="es-AR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5CDC097-9AE9-4147-B223-7F75B4B2DA3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lang="es-A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6.png"/><Relationship Id="rId7" Type="http://schemas.openxmlformats.org/officeDocument/2006/relationships/image" Target="../media/image7.svg"/><Relationship Id="rId8" Type="http://schemas.openxmlformats.org/officeDocument/2006/relationships/image" Target="../media/image8.png"/><Relationship Id="rId9" Type="http://schemas.openxmlformats.org/officeDocument/2006/relationships/image" Target="../media/image9.svg"/><Relationship Id="rId10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2"/>
          <p:cNvGrpSpPr/>
          <p:nvPr/>
        </p:nvGrpSpPr>
        <p:grpSpPr>
          <a:xfrm>
            <a:off x="933840" y="-219960"/>
            <a:ext cx="20449440" cy="2552760"/>
            <a:chOff x="933840" y="-219960"/>
            <a:chExt cx="20449440" cy="2552760"/>
          </a:xfrm>
        </p:grpSpPr>
        <p:sp>
          <p:nvSpPr>
            <p:cNvPr id="60" name="Freeform 3"/>
            <p:cNvSpPr/>
            <p:nvPr/>
          </p:nvSpPr>
          <p:spPr>
            <a:xfrm>
              <a:off x="933840" y="-104760"/>
              <a:ext cx="20449440" cy="2437560"/>
            </a:xfrm>
            <a:custGeom>
              <a:avLst/>
              <a:gdLst>
                <a:gd name="textAreaLeft" fmla="*/ 0 w 20449440"/>
                <a:gd name="textAreaRight" fmla="*/ 20450160 w 20449440"/>
                <a:gd name="textAreaTop" fmla="*/ 0 h 2437560"/>
                <a:gd name="textAreaBottom" fmla="*/ 2438280 h 2437560"/>
              </a:gdLst>
              <a:ahLst/>
              <a:cxnLst/>
              <a:rect l="textAreaLeft" t="textAreaTop" r="textAreaRight" b="textAreaBottom"/>
              <a:pathLst>
                <a:path w="3380053" h="402980">
                  <a:moveTo>
                    <a:pt x="0" y="0"/>
                  </a:moveTo>
                  <a:lnTo>
                    <a:pt x="3380053" y="0"/>
                  </a:lnTo>
                  <a:lnTo>
                    <a:pt x="3380053" y="402980"/>
                  </a:lnTo>
                  <a:lnTo>
                    <a:pt x="0" y="402980"/>
                  </a:lnTo>
                  <a:close/>
                </a:path>
              </a:pathLst>
            </a:custGeom>
            <a:solidFill>
              <a:srgbClr val="2129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" name="TextBox 4"/>
            <p:cNvSpPr/>
            <p:nvPr/>
          </p:nvSpPr>
          <p:spPr>
            <a:xfrm>
              <a:off x="933840" y="-219960"/>
              <a:ext cx="20449440" cy="255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978"/>
                </a:lnSpc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2" name="Group 5"/>
          <p:cNvGrpSpPr/>
          <p:nvPr/>
        </p:nvGrpSpPr>
        <p:grpSpPr>
          <a:xfrm>
            <a:off x="7907400" y="-2635200"/>
            <a:ext cx="9953280" cy="11989800"/>
            <a:chOff x="7907400" y="-2635200"/>
            <a:chExt cx="9953280" cy="11989800"/>
          </a:xfrm>
        </p:grpSpPr>
        <p:sp>
          <p:nvSpPr>
            <p:cNvPr id="63" name="Freeform 6"/>
            <p:cNvSpPr/>
            <p:nvPr/>
          </p:nvSpPr>
          <p:spPr>
            <a:xfrm rot="17770800">
              <a:off x="7721280" y="460080"/>
              <a:ext cx="10428480" cy="5848920"/>
            </a:xfrm>
            <a:custGeom>
              <a:avLst/>
              <a:gdLst>
                <a:gd name="textAreaLeft" fmla="*/ 0 w 10428480"/>
                <a:gd name="textAreaRight" fmla="*/ 10429200 w 10428480"/>
                <a:gd name="textAreaTop" fmla="*/ 0 h 5848920"/>
                <a:gd name="textAreaBottom" fmla="*/ 5849640 h 5848920"/>
              </a:gdLst>
              <a:ahLst/>
              <a:cxnLst/>
              <a:rect l="textAreaLeft" t="textAreaTop" r="textAreaRight" b="textAreaBottom"/>
              <a:pathLst>
                <a:path w="1723778" h="966840">
                  <a:moveTo>
                    <a:pt x="0" y="0"/>
                  </a:moveTo>
                  <a:lnTo>
                    <a:pt x="1723778" y="0"/>
                  </a:lnTo>
                  <a:lnTo>
                    <a:pt x="1723778" y="966840"/>
                  </a:lnTo>
                  <a:lnTo>
                    <a:pt x="0" y="966840"/>
                  </a:lnTo>
                  <a:close/>
                </a:path>
              </a:pathLst>
            </a:custGeom>
            <a:solidFill>
              <a:srgbClr val="293b5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" name="TextBox 7"/>
            <p:cNvSpPr/>
            <p:nvPr/>
          </p:nvSpPr>
          <p:spPr>
            <a:xfrm rot="17770800">
              <a:off x="7669440" y="377280"/>
              <a:ext cx="10428480" cy="5964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978"/>
                </a:lnSpc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5" name="Group 8"/>
          <p:cNvGrpSpPr/>
          <p:nvPr/>
        </p:nvGrpSpPr>
        <p:grpSpPr>
          <a:xfrm>
            <a:off x="7120080" y="-2360880"/>
            <a:ext cx="9705240" cy="11552040"/>
            <a:chOff x="7120080" y="-2360880"/>
            <a:chExt cx="9705240" cy="11552040"/>
          </a:xfrm>
        </p:grpSpPr>
        <p:sp>
          <p:nvSpPr>
            <p:cNvPr id="66" name="Freeform 9"/>
            <p:cNvSpPr/>
            <p:nvPr/>
          </p:nvSpPr>
          <p:spPr>
            <a:xfrm rot="17770800">
              <a:off x="7042320" y="540000"/>
              <a:ext cx="9964800" cy="5799960"/>
            </a:xfrm>
            <a:custGeom>
              <a:avLst/>
              <a:gdLst>
                <a:gd name="textAreaLeft" fmla="*/ 0 w 9964800"/>
                <a:gd name="textAreaRight" fmla="*/ 9965520 w 9964800"/>
                <a:gd name="textAreaTop" fmla="*/ 0 h 5799960"/>
                <a:gd name="textAreaBottom" fmla="*/ 5800680 h 5799960"/>
              </a:gdLst>
              <a:ahLst/>
              <a:cxnLst/>
              <a:rect l="textAreaLeft" t="textAreaTop" r="textAreaRight" b="textAreaBottom"/>
              <a:pathLst>
                <a:path w="1647100" h="958766">
                  <a:moveTo>
                    <a:pt x="0" y="0"/>
                  </a:moveTo>
                  <a:lnTo>
                    <a:pt x="1647100" y="0"/>
                  </a:lnTo>
                  <a:lnTo>
                    <a:pt x="1647100" y="958766"/>
                  </a:lnTo>
                  <a:lnTo>
                    <a:pt x="0" y="958766"/>
                  </a:lnTo>
                  <a:close/>
                </a:path>
              </a:pathLst>
            </a:custGeom>
            <a:solidFill>
              <a:srgbClr val="8a7d6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" name="TextBox 10"/>
            <p:cNvSpPr/>
            <p:nvPr/>
          </p:nvSpPr>
          <p:spPr>
            <a:xfrm rot="17770800">
              <a:off x="6989760" y="457200"/>
              <a:ext cx="9964800" cy="591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978"/>
                </a:lnSpc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68" name="Group 11"/>
          <p:cNvGrpSpPr/>
          <p:nvPr/>
        </p:nvGrpSpPr>
        <p:grpSpPr>
          <a:xfrm>
            <a:off x="6333480" y="-2357280"/>
            <a:ext cx="9614160" cy="11392200"/>
            <a:chOff x="6333480" y="-2357280"/>
            <a:chExt cx="9614160" cy="11392200"/>
          </a:xfrm>
        </p:grpSpPr>
        <p:sp>
          <p:nvSpPr>
            <p:cNvPr id="69" name="Freeform 12"/>
            <p:cNvSpPr/>
            <p:nvPr/>
          </p:nvSpPr>
          <p:spPr>
            <a:xfrm rot="17770800">
              <a:off x="6294960" y="473040"/>
              <a:ext cx="9794880" cy="5782320"/>
            </a:xfrm>
            <a:custGeom>
              <a:avLst/>
              <a:gdLst>
                <a:gd name="textAreaLeft" fmla="*/ 0 w 9794880"/>
                <a:gd name="textAreaRight" fmla="*/ 9795600 w 9794880"/>
                <a:gd name="textAreaTop" fmla="*/ 0 h 5782320"/>
                <a:gd name="textAreaBottom" fmla="*/ 5783040 h 5782320"/>
              </a:gdLst>
              <a:ahLst/>
              <a:cxnLst/>
              <a:rect l="textAreaLeft" t="textAreaTop" r="textAreaRight" b="textAreaBottom"/>
              <a:pathLst>
                <a:path w="1619021" h="955809">
                  <a:moveTo>
                    <a:pt x="0" y="0"/>
                  </a:moveTo>
                  <a:lnTo>
                    <a:pt x="1619021" y="0"/>
                  </a:lnTo>
                  <a:lnTo>
                    <a:pt x="1619021" y="955809"/>
                  </a:lnTo>
                  <a:lnTo>
                    <a:pt x="0" y="955809"/>
                  </a:lnTo>
                  <a:close/>
                </a:path>
              </a:pathLst>
            </a:custGeom>
            <a:solidFill>
              <a:srgbClr val="929ca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" name="TextBox 13"/>
            <p:cNvSpPr/>
            <p:nvPr/>
          </p:nvSpPr>
          <p:spPr>
            <a:xfrm rot="17770800">
              <a:off x="6242760" y="389880"/>
              <a:ext cx="9794880" cy="589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978"/>
                </a:lnSpc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71" name="Group 14"/>
          <p:cNvGrpSpPr/>
          <p:nvPr/>
        </p:nvGrpSpPr>
        <p:grpSpPr>
          <a:xfrm>
            <a:off x="-4684320" y="-7390440"/>
            <a:ext cx="19966680" cy="16112520"/>
            <a:chOff x="-4684320" y="-7390440"/>
            <a:chExt cx="19966680" cy="16112520"/>
          </a:xfrm>
        </p:grpSpPr>
        <p:sp>
          <p:nvSpPr>
            <p:cNvPr id="72" name="Freeform 15"/>
            <p:cNvSpPr/>
            <p:nvPr/>
          </p:nvSpPr>
          <p:spPr>
            <a:xfrm rot="17770800">
              <a:off x="724320" y="-8101440"/>
              <a:ext cx="9252720" cy="17584560"/>
            </a:xfrm>
            <a:custGeom>
              <a:avLst/>
              <a:gdLst>
                <a:gd name="textAreaLeft" fmla="*/ 0 w 9252720"/>
                <a:gd name="textAreaRight" fmla="*/ 9253440 w 9252720"/>
                <a:gd name="textAreaTop" fmla="*/ 0 h 17584560"/>
                <a:gd name="textAreaBottom" fmla="*/ 17585280 h 17584560"/>
              </a:gdLst>
              <a:ahLst/>
              <a:cxnLst/>
              <a:rect l="textAreaLeft" t="textAreaTop" r="textAreaRight" b="textAreaBottom"/>
              <a:pathLst>
                <a:path w="1529424" h="2906545">
                  <a:moveTo>
                    <a:pt x="0" y="0"/>
                  </a:moveTo>
                  <a:lnTo>
                    <a:pt x="1529424" y="0"/>
                  </a:lnTo>
                  <a:lnTo>
                    <a:pt x="1529424" y="2906545"/>
                  </a:lnTo>
                  <a:lnTo>
                    <a:pt x="0" y="2906545"/>
                  </a:lnTo>
                  <a:close/>
                </a:path>
              </a:pathLst>
            </a:custGeom>
            <a:solidFill>
              <a:srgbClr val="d9df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TextBox 16"/>
            <p:cNvSpPr/>
            <p:nvPr/>
          </p:nvSpPr>
          <p:spPr>
            <a:xfrm rot="17770800">
              <a:off x="672120" y="-8183880"/>
              <a:ext cx="9252720" cy="17699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978"/>
                </a:lnSpc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74" name="Group 17"/>
          <p:cNvGrpSpPr/>
          <p:nvPr/>
        </p:nvGrpSpPr>
        <p:grpSpPr>
          <a:xfrm>
            <a:off x="-155520" y="2214720"/>
            <a:ext cx="21694320" cy="8173080"/>
            <a:chOff x="-155520" y="2214720"/>
            <a:chExt cx="21694320" cy="8173080"/>
          </a:xfrm>
        </p:grpSpPr>
        <p:sp>
          <p:nvSpPr>
            <p:cNvPr id="75" name="Freeform 18"/>
            <p:cNvSpPr/>
            <p:nvPr/>
          </p:nvSpPr>
          <p:spPr>
            <a:xfrm>
              <a:off x="-155520" y="2273400"/>
              <a:ext cx="21694320" cy="8114040"/>
            </a:xfrm>
            <a:custGeom>
              <a:avLst/>
              <a:gdLst>
                <a:gd name="textAreaLeft" fmla="*/ 0 w 21694320"/>
                <a:gd name="textAreaRight" fmla="*/ 21695040 w 21694320"/>
                <a:gd name="textAreaTop" fmla="*/ 0 h 8114040"/>
                <a:gd name="textAreaBottom" fmla="*/ 8114760 h 8114040"/>
              </a:gdLst>
              <a:ahLst/>
              <a:cxnLst/>
              <a:rect l="textAreaLeft" t="textAreaTop" r="textAreaRight" b="textAreaBottom"/>
              <a:pathLst>
                <a:path w="7028000" h="2628769">
                  <a:moveTo>
                    <a:pt x="0" y="0"/>
                  </a:moveTo>
                  <a:lnTo>
                    <a:pt x="7028000" y="0"/>
                  </a:lnTo>
                  <a:lnTo>
                    <a:pt x="7028000" y="2628769"/>
                  </a:lnTo>
                  <a:lnTo>
                    <a:pt x="0" y="262876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" name="TextBox 19"/>
            <p:cNvSpPr/>
            <p:nvPr/>
          </p:nvSpPr>
          <p:spPr>
            <a:xfrm>
              <a:off x="-155520" y="2214720"/>
              <a:ext cx="21694320" cy="817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978"/>
                </a:lnSpc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77" name="Group 20"/>
          <p:cNvGrpSpPr/>
          <p:nvPr/>
        </p:nvGrpSpPr>
        <p:grpSpPr>
          <a:xfrm>
            <a:off x="1505520" y="1890720"/>
            <a:ext cx="4969440" cy="6291720"/>
            <a:chOff x="1505520" y="1890720"/>
            <a:chExt cx="4969440" cy="6291720"/>
          </a:xfrm>
        </p:grpSpPr>
        <p:sp>
          <p:nvSpPr>
            <p:cNvPr id="78" name="Freeform 21"/>
            <p:cNvSpPr/>
            <p:nvPr/>
          </p:nvSpPr>
          <p:spPr>
            <a:xfrm>
              <a:off x="1505520" y="1890720"/>
              <a:ext cx="4969440" cy="6291720"/>
            </a:xfrm>
            <a:custGeom>
              <a:avLst/>
              <a:gdLst>
                <a:gd name="textAreaLeft" fmla="*/ 0 w 4969440"/>
                <a:gd name="textAreaRight" fmla="*/ 4970160 w 4969440"/>
                <a:gd name="textAreaTop" fmla="*/ 0 h 6291720"/>
                <a:gd name="textAreaBottom" fmla="*/ 6292440 h 6291720"/>
              </a:gdLst>
              <a:ahLst/>
              <a:cxnLst/>
              <a:rect l="textAreaLeft" t="textAreaTop" r="textAreaRight" b="textAreaBottom"/>
              <a:pathLst>
                <a:path w="6627114" h="8390128">
                  <a:moveTo>
                    <a:pt x="0" y="0"/>
                  </a:moveTo>
                  <a:lnTo>
                    <a:pt x="6627114" y="0"/>
                  </a:lnTo>
                  <a:lnTo>
                    <a:pt x="6627114" y="8390128"/>
                  </a:lnTo>
                  <a:lnTo>
                    <a:pt x="0" y="8390128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" name="TextBox 22"/>
          <p:cNvSpPr/>
          <p:nvPr/>
        </p:nvSpPr>
        <p:spPr>
          <a:xfrm>
            <a:off x="7804440" y="3222720"/>
            <a:ext cx="11443680" cy="19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5452"/>
              </a:lnSpc>
            </a:pPr>
            <a:r>
              <a:rPr lang="en-US" sz="88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{{name}}</a:t>
            </a:r>
            <a:endParaRPr lang="es-AR" sz="8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23"/>
          <p:cNvSpPr/>
          <p:nvPr/>
        </p:nvSpPr>
        <p:spPr>
          <a:xfrm>
            <a:off x="7854120" y="5461560"/>
            <a:ext cx="8525880" cy="15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11186"/>
              </a:lnSpc>
            </a:pPr>
            <a:r>
              <a:rPr lang="en-US" sz="80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{{title}}</a:t>
            </a:r>
            <a:endParaRPr lang="es-AR" sz="8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1" name="Group 24"/>
          <p:cNvGrpSpPr/>
          <p:nvPr/>
        </p:nvGrpSpPr>
        <p:grpSpPr>
          <a:xfrm>
            <a:off x="7619040" y="14267160"/>
            <a:ext cx="12515400" cy="24840"/>
            <a:chOff x="7619040" y="14267160"/>
            <a:chExt cx="12515400" cy="24840"/>
          </a:xfrm>
        </p:grpSpPr>
        <p:sp>
          <p:nvSpPr>
            <p:cNvPr id="82" name="Freeform 25"/>
            <p:cNvSpPr/>
            <p:nvPr/>
          </p:nvSpPr>
          <p:spPr>
            <a:xfrm>
              <a:off x="7619040" y="14267160"/>
              <a:ext cx="12515400" cy="24840"/>
            </a:xfrm>
            <a:custGeom>
              <a:avLst/>
              <a:gdLst>
                <a:gd name="textAreaLeft" fmla="*/ 0 w 12515400"/>
                <a:gd name="textAreaRight" fmla="*/ 12516120 w 12515400"/>
                <a:gd name="textAreaTop" fmla="*/ 0 h 24840"/>
                <a:gd name="textAreaBottom" fmla="*/ 25560 h 24840"/>
              </a:gdLst>
              <a:ahLst/>
              <a:cxnLst/>
              <a:rect l="textAreaLeft" t="textAreaTop" r="textAreaRight" b="textAreaBottom"/>
              <a:pathLst>
                <a:path w="16687927" h="33909">
                  <a:moveTo>
                    <a:pt x="16518889" y="0"/>
                  </a:moveTo>
                  <a:lnTo>
                    <a:pt x="0" y="0"/>
                  </a:lnTo>
                  <a:lnTo>
                    <a:pt x="0" y="33909"/>
                  </a:lnTo>
                  <a:lnTo>
                    <a:pt x="16687927" y="33909"/>
                  </a:lnTo>
                  <a:lnTo>
                    <a:pt x="16687927" y="0"/>
                  </a:lnTo>
                  <a:close/>
                </a:path>
              </a:pathLst>
            </a:custGeom>
            <a:solidFill>
              <a:srgbClr val="8a7d63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440" bIns="-1944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3" name="Group 26"/>
          <p:cNvGrpSpPr/>
          <p:nvPr/>
        </p:nvGrpSpPr>
        <p:grpSpPr>
          <a:xfrm>
            <a:off x="7727040" y="9799920"/>
            <a:ext cx="12483720" cy="24840"/>
            <a:chOff x="7727040" y="9799920"/>
            <a:chExt cx="12483720" cy="24840"/>
          </a:xfrm>
        </p:grpSpPr>
        <p:sp>
          <p:nvSpPr>
            <p:cNvPr id="84" name="Freeform 27"/>
            <p:cNvSpPr/>
            <p:nvPr/>
          </p:nvSpPr>
          <p:spPr>
            <a:xfrm>
              <a:off x="7727040" y="9799920"/>
              <a:ext cx="12483720" cy="24840"/>
            </a:xfrm>
            <a:custGeom>
              <a:avLst/>
              <a:gdLst>
                <a:gd name="textAreaLeft" fmla="*/ 0 w 12483720"/>
                <a:gd name="textAreaRight" fmla="*/ 12484440 w 12483720"/>
                <a:gd name="textAreaTop" fmla="*/ 0 h 24840"/>
                <a:gd name="textAreaBottom" fmla="*/ 25560 h 24840"/>
              </a:gdLst>
              <a:ahLst/>
              <a:cxnLst/>
              <a:rect l="textAreaLeft" t="textAreaTop" r="textAreaRight" b="textAreaBottom"/>
              <a:pathLst>
                <a:path w="16645762" h="33909">
                  <a:moveTo>
                    <a:pt x="16476726" y="0"/>
                  </a:moveTo>
                  <a:lnTo>
                    <a:pt x="0" y="0"/>
                  </a:lnTo>
                  <a:lnTo>
                    <a:pt x="0" y="33909"/>
                  </a:lnTo>
                  <a:lnTo>
                    <a:pt x="16645762" y="33909"/>
                  </a:lnTo>
                  <a:lnTo>
                    <a:pt x="16645762" y="0"/>
                  </a:lnTo>
                  <a:close/>
                </a:path>
              </a:pathLst>
            </a:custGeom>
            <a:solidFill>
              <a:srgbClr val="8a7d63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440" bIns="-1944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" name="Group 28"/>
          <p:cNvGrpSpPr/>
          <p:nvPr/>
        </p:nvGrpSpPr>
        <p:grpSpPr>
          <a:xfrm>
            <a:off x="7726680" y="14796360"/>
            <a:ext cx="22680" cy="7833240"/>
            <a:chOff x="7726680" y="14796360"/>
            <a:chExt cx="22680" cy="7833240"/>
          </a:xfrm>
        </p:grpSpPr>
        <p:sp>
          <p:nvSpPr>
            <p:cNvPr id="86" name="Freeform 29"/>
            <p:cNvSpPr/>
            <p:nvPr/>
          </p:nvSpPr>
          <p:spPr>
            <a:xfrm rot="5400000">
              <a:off x="3821040" y="18701640"/>
              <a:ext cx="7833240" cy="22680"/>
            </a:xfrm>
            <a:custGeom>
              <a:avLst/>
              <a:gdLst>
                <a:gd name="textAreaLeft" fmla="*/ 0 w 7833240"/>
                <a:gd name="textAreaRight" fmla="*/ 7833960 w 783324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10445242" h="31242">
                  <a:moveTo>
                    <a:pt x="10284587" y="0"/>
                  </a:moveTo>
                  <a:lnTo>
                    <a:pt x="0" y="0"/>
                  </a:lnTo>
                  <a:lnTo>
                    <a:pt x="0" y="31242"/>
                  </a:lnTo>
                  <a:lnTo>
                    <a:pt x="10445242" y="31242"/>
                  </a:lnTo>
                  <a:lnTo>
                    <a:pt x="10445242" y="0"/>
                  </a:lnTo>
                  <a:close/>
                </a:path>
              </a:pathLst>
            </a:custGeom>
            <a:solidFill>
              <a:srgbClr val="8a7d63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1600" bIns="-216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7" name="TextBox 30"/>
          <p:cNvSpPr/>
          <p:nvPr/>
        </p:nvSpPr>
        <p:spPr>
          <a:xfrm>
            <a:off x="7619040" y="13334760"/>
            <a:ext cx="12541680" cy="7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542"/>
              </a:lnSpc>
            </a:pPr>
            <a:r>
              <a:rPr lang="en-US" sz="3959" b="1" u="none" spc="473" strike="noStrike">
                <a:solidFill>
                  <a:srgbClr val="1c2120"/>
                </a:solidFill>
                <a:effectLst/>
                <a:uFillTx/>
                <a:latin typeface="Now Bold"/>
                <a:ea typeface="Now Bold"/>
              </a:rPr>
              <a:t>EXPERIENCIA</a:t>
            </a:r>
            <a:endParaRPr lang="es-AR" sz="395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extBox 31"/>
          <p:cNvSpPr/>
          <p:nvPr/>
        </p:nvSpPr>
        <p:spPr>
          <a:xfrm>
            <a:off x="7881840" y="8965440"/>
            <a:ext cx="12483720" cy="7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542"/>
              </a:lnSpc>
            </a:pPr>
            <a:r>
              <a:rPr lang="en-US" sz="3959" b="1" u="none" spc="473" strike="noStrike">
                <a:solidFill>
                  <a:srgbClr val="1c2120"/>
                </a:solidFill>
                <a:effectLst/>
                <a:uFillTx/>
                <a:latin typeface="Now Bold"/>
                <a:ea typeface="Now Bold"/>
              </a:rPr>
              <a:t>Perfil</a:t>
            </a:r>
            <a:endParaRPr lang="es-AR" sz="395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Box 32"/>
          <p:cNvSpPr/>
          <p:nvPr/>
        </p:nvSpPr>
        <p:spPr>
          <a:xfrm>
            <a:off x="7727040" y="10133640"/>
            <a:ext cx="1114488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3960"/>
              </a:lnSpc>
            </a:pPr>
            <a:r>
              <a:rPr lang="en-US" sz="40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{{about}}</a:t>
            </a:r>
            <a:endParaRPr lang="es-A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Box 33"/>
          <p:cNvSpPr/>
          <p:nvPr/>
        </p:nvSpPr>
        <p:spPr>
          <a:xfrm>
            <a:off x="15433920" y="14948280"/>
            <a:ext cx="416520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957"/>
              </a:lnSpc>
            </a:pPr>
            <a:r>
              <a:rPr lang="en-US" sz="509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{{exp_1_dates}}</a:t>
            </a:r>
            <a:endParaRPr lang="es-AR" sz="509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extBox 34"/>
          <p:cNvSpPr/>
          <p:nvPr/>
        </p:nvSpPr>
        <p:spPr>
          <a:xfrm>
            <a:off x="8080200" y="14595480"/>
            <a:ext cx="5136840" cy="8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024"/>
              </a:lnSpc>
            </a:pPr>
            <a:r>
              <a:rPr lang="en-US" sz="509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{{exp_1_company}}</a:t>
            </a:r>
            <a:endParaRPr lang="es-AR" sz="509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Box 35"/>
          <p:cNvSpPr/>
          <p:nvPr/>
        </p:nvSpPr>
        <p:spPr>
          <a:xfrm>
            <a:off x="8080200" y="15694560"/>
            <a:ext cx="12981600" cy="8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024"/>
              </a:lnSpc>
            </a:pPr>
            <a:r>
              <a:rPr lang="en-US" sz="509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{{exp_1_role}}</a:t>
            </a:r>
            <a:endParaRPr lang="es-AR" sz="509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TextBox 36"/>
          <p:cNvSpPr/>
          <p:nvPr/>
        </p:nvSpPr>
        <p:spPr>
          <a:xfrm>
            <a:off x="7535520" y="17571960"/>
            <a:ext cx="10596960" cy="20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97480" lvl="2" indent="-599040" defTabSz="914400">
              <a:lnSpc>
                <a:spcPts val="5598"/>
              </a:lnSpc>
              <a:buClr>
                <a:srgbClr val="545454"/>
              </a:buClr>
              <a:buFont typeface="Arial"/>
              <a:buChar char="⚬"/>
            </a:pPr>
            <a:r>
              <a:rPr lang="en-US" sz="4000" b="0" u="none" strike="noStrike">
                <a:solidFill>
                  <a:srgbClr val="545454"/>
                </a:solidFill>
                <a:effectLst/>
                <a:uFillTx/>
                <a:latin typeface="Aileron"/>
                <a:ea typeface="Aileron"/>
              </a:rPr>
              <a:t>{{exp_1_b1}}</a:t>
            </a:r>
            <a:endParaRPr lang="es-A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97480" lvl="2" indent="-599040" defTabSz="914400">
              <a:lnSpc>
                <a:spcPts val="5598"/>
              </a:lnSpc>
              <a:buClr>
                <a:srgbClr val="545454"/>
              </a:buClr>
              <a:buFont typeface="Arial"/>
              <a:buChar char="⚬"/>
            </a:pPr>
            <a:r>
              <a:rPr lang="en-US" sz="4000" b="0" u="none" strike="noStrike">
                <a:solidFill>
                  <a:srgbClr val="545454"/>
                </a:solidFill>
                <a:effectLst/>
                <a:uFillTx/>
                <a:latin typeface="Aileron"/>
                <a:ea typeface="Aileron"/>
              </a:rPr>
              <a:t>{{exp_1_b2}}</a:t>
            </a:r>
            <a:endParaRPr lang="es-A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97480" lvl="2" indent="-599040" defTabSz="914400">
              <a:lnSpc>
                <a:spcPts val="5598"/>
              </a:lnSpc>
              <a:buClr>
                <a:srgbClr val="545454"/>
              </a:buClr>
              <a:buFont typeface="Arial"/>
              <a:buChar char="⚬"/>
            </a:pPr>
            <a:r>
              <a:rPr lang="en-US" sz="4000" b="0" u="none" strike="noStrike">
                <a:solidFill>
                  <a:srgbClr val="545454"/>
                </a:solidFill>
                <a:effectLst/>
                <a:uFillTx/>
                <a:latin typeface="Aileron"/>
                <a:ea typeface="Aileron"/>
              </a:rPr>
              <a:t>{{exp_1_b3}}</a:t>
            </a:r>
            <a:endParaRPr lang="es-A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TextBox 37"/>
          <p:cNvSpPr/>
          <p:nvPr/>
        </p:nvSpPr>
        <p:spPr>
          <a:xfrm>
            <a:off x="15525000" y="20844720"/>
            <a:ext cx="4165200" cy="67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3957"/>
              </a:lnSpc>
            </a:pPr>
            <a:r>
              <a:rPr lang="en-US" sz="509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{{exp_2_dates}}</a:t>
            </a:r>
            <a:endParaRPr lang="es-AR" sz="509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Box 38"/>
          <p:cNvSpPr/>
          <p:nvPr/>
        </p:nvSpPr>
        <p:spPr>
          <a:xfrm>
            <a:off x="8144640" y="20760840"/>
            <a:ext cx="513684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51"/>
              </a:lnSpc>
            </a:pPr>
            <a:r>
              <a:rPr lang="en-US" sz="509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{{exp_2_company}}</a:t>
            </a:r>
            <a:endParaRPr lang="es-AR" sz="509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Box 39"/>
          <p:cNvSpPr/>
          <p:nvPr/>
        </p:nvSpPr>
        <p:spPr>
          <a:xfrm>
            <a:off x="8144640" y="21860640"/>
            <a:ext cx="1237176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51"/>
              </a:lnSpc>
            </a:pPr>
            <a:r>
              <a:rPr lang="en-US" sz="509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{{exp_2_role}}</a:t>
            </a:r>
            <a:endParaRPr lang="es-AR" sz="509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Box 40"/>
          <p:cNvSpPr/>
          <p:nvPr/>
        </p:nvSpPr>
        <p:spPr>
          <a:xfrm>
            <a:off x="7516080" y="23115960"/>
            <a:ext cx="10635840" cy="20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97480" lvl="2" indent="-599040" defTabSz="914400">
              <a:lnSpc>
                <a:spcPts val="5598"/>
              </a:lnSpc>
              <a:buClr>
                <a:srgbClr val="545454"/>
              </a:buClr>
              <a:buFont typeface="Arial"/>
              <a:buChar char="⚬"/>
            </a:pPr>
            <a:r>
              <a:rPr lang="en-US" sz="4000" b="0" u="none" strike="noStrike">
                <a:solidFill>
                  <a:srgbClr val="545454"/>
                </a:solidFill>
                <a:effectLst/>
                <a:uFillTx/>
                <a:latin typeface="Aileron"/>
                <a:ea typeface="Aileron"/>
              </a:rPr>
              <a:t>{{exp_2_b1}}</a:t>
            </a:r>
            <a:endParaRPr lang="es-A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97480" lvl="2" indent="-599040" defTabSz="914400">
              <a:lnSpc>
                <a:spcPts val="5598"/>
              </a:lnSpc>
              <a:buClr>
                <a:srgbClr val="545454"/>
              </a:buClr>
              <a:buFont typeface="Arial"/>
              <a:buChar char="⚬"/>
            </a:pPr>
            <a:r>
              <a:rPr lang="en-US" sz="4000" b="0" u="none" strike="noStrike">
                <a:solidFill>
                  <a:srgbClr val="545454"/>
                </a:solidFill>
                <a:effectLst/>
                <a:uFillTx/>
                <a:latin typeface="Aileron"/>
                <a:ea typeface="Aileron"/>
              </a:rPr>
              <a:t>{{exp_2_b2}}</a:t>
            </a:r>
            <a:endParaRPr lang="es-A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97480" lvl="2" indent="-599040" defTabSz="914400">
              <a:lnSpc>
                <a:spcPts val="5598"/>
              </a:lnSpc>
              <a:buClr>
                <a:srgbClr val="545454"/>
              </a:buClr>
              <a:buFont typeface="Arial"/>
              <a:buChar char="⚬"/>
            </a:pPr>
            <a:r>
              <a:rPr lang="en-US" sz="4000" b="0" u="none" strike="noStrike">
                <a:solidFill>
                  <a:srgbClr val="545454"/>
                </a:solidFill>
                <a:effectLst/>
                <a:uFillTx/>
                <a:latin typeface="Aileron"/>
                <a:ea typeface="Aileron"/>
              </a:rPr>
              <a:t>{{exp_2_b3}}</a:t>
            </a:r>
            <a:endParaRPr lang="es-AR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Freeform 41"/>
          <p:cNvSpPr/>
          <p:nvPr/>
        </p:nvSpPr>
        <p:spPr>
          <a:xfrm>
            <a:off x="1388520" y="9658440"/>
            <a:ext cx="348840" cy="379440"/>
          </a:xfrm>
          <a:custGeom>
            <a:avLst/>
            <a:gdLst>
              <a:gd name="textAreaLeft" fmla="*/ 0 w 348840"/>
              <a:gd name="textAreaRight" fmla="*/ 349560 w 348840"/>
              <a:gd name="textAreaTop" fmla="*/ 0 h 379440"/>
              <a:gd name="textAreaBottom" fmla="*/ 380160 h 379440"/>
            </a:gdLst>
            <a:ahLst/>
            <a:cxnLst/>
            <a:rect l="textAreaLeft" t="textAreaTop" r="textAreaRight" b="textAreaBottom"/>
            <a:pathLst>
              <a:path w="349415" h="379981">
                <a:moveTo>
                  <a:pt x="0" y="0"/>
                </a:moveTo>
                <a:lnTo>
                  <a:pt x="349415" y="0"/>
                </a:lnTo>
                <a:lnTo>
                  <a:pt x="349415" y="379981"/>
                </a:lnTo>
                <a:lnTo>
                  <a:pt x="0" y="3799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Freeform 42"/>
          <p:cNvSpPr/>
          <p:nvPr/>
        </p:nvSpPr>
        <p:spPr>
          <a:xfrm>
            <a:off x="1388520" y="10597680"/>
            <a:ext cx="360000" cy="257040"/>
          </a:xfrm>
          <a:custGeom>
            <a:avLst/>
            <a:gdLst>
              <a:gd name="textAreaLeft" fmla="*/ 0 w 360000"/>
              <a:gd name="textAreaRight" fmla="*/ 360720 w 360000"/>
              <a:gd name="textAreaTop" fmla="*/ 0 h 257040"/>
              <a:gd name="textAreaBottom" fmla="*/ 257760 h 257040"/>
            </a:gdLst>
            <a:ahLst/>
            <a:cxnLst/>
            <a:rect l="textAreaLeft" t="textAreaTop" r="textAreaRight" b="textAreaBottom"/>
            <a:pathLst>
              <a:path w="360626" h="257737">
                <a:moveTo>
                  <a:pt x="0" y="0"/>
                </a:moveTo>
                <a:lnTo>
                  <a:pt x="360626" y="0"/>
                </a:lnTo>
                <a:lnTo>
                  <a:pt x="360626" y="257736"/>
                </a:lnTo>
                <a:lnTo>
                  <a:pt x="0" y="25773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Freeform 43"/>
          <p:cNvSpPr/>
          <p:nvPr/>
        </p:nvSpPr>
        <p:spPr>
          <a:xfrm>
            <a:off x="1414080" y="11413440"/>
            <a:ext cx="293760" cy="453600"/>
          </a:xfrm>
          <a:custGeom>
            <a:avLst/>
            <a:gdLst>
              <a:gd name="textAreaLeft" fmla="*/ 0 w 293760"/>
              <a:gd name="textAreaRight" fmla="*/ 294480 w 293760"/>
              <a:gd name="textAreaTop" fmla="*/ 0 h 453600"/>
              <a:gd name="textAreaBottom" fmla="*/ 454320 h 453600"/>
            </a:gdLst>
            <a:ahLst/>
            <a:cxnLst/>
            <a:rect l="textAreaLeft" t="textAreaTop" r="textAreaRight" b="textAreaBottom"/>
            <a:pathLst>
              <a:path w="294408" h="454342">
                <a:moveTo>
                  <a:pt x="0" y="0"/>
                </a:moveTo>
                <a:lnTo>
                  <a:pt x="294408" y="0"/>
                </a:lnTo>
                <a:lnTo>
                  <a:pt x="294408" y="454343"/>
                </a:lnTo>
                <a:lnTo>
                  <a:pt x="0" y="4543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Freeform 44"/>
          <p:cNvSpPr/>
          <p:nvPr/>
        </p:nvSpPr>
        <p:spPr>
          <a:xfrm>
            <a:off x="1414080" y="12344040"/>
            <a:ext cx="360000" cy="367200"/>
          </a:xfrm>
          <a:custGeom>
            <a:avLst/>
            <a:gdLst>
              <a:gd name="textAreaLeft" fmla="*/ 0 w 360000"/>
              <a:gd name="textAreaRight" fmla="*/ 360720 w 360000"/>
              <a:gd name="textAreaTop" fmla="*/ 0 h 367200"/>
              <a:gd name="textAreaBottom" fmla="*/ 367920 h 367200"/>
            </a:gdLst>
            <a:ahLst/>
            <a:cxnLst/>
            <a:rect l="textAreaLeft" t="textAreaTop" r="textAreaRight" b="textAreaBottom"/>
            <a:pathLst>
              <a:path w="360626" h="367760">
                <a:moveTo>
                  <a:pt x="0" y="0"/>
                </a:moveTo>
                <a:lnTo>
                  <a:pt x="360626" y="0"/>
                </a:lnTo>
                <a:lnTo>
                  <a:pt x="360626" y="367760"/>
                </a:lnTo>
                <a:lnTo>
                  <a:pt x="0" y="3677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lang="es-A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Box 45"/>
          <p:cNvSpPr/>
          <p:nvPr/>
        </p:nvSpPr>
        <p:spPr>
          <a:xfrm>
            <a:off x="1514880" y="14014800"/>
            <a:ext cx="4803480" cy="7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542"/>
              </a:lnSpc>
            </a:pPr>
            <a:r>
              <a:rPr lang="en-US" sz="3959" b="1" u="none" spc="473" strike="noStrike">
                <a:solidFill>
                  <a:srgbClr val="1c2120"/>
                </a:solidFill>
                <a:effectLst/>
                <a:uFillTx/>
                <a:latin typeface="Now Bold"/>
                <a:ea typeface="Now Bold"/>
              </a:rPr>
              <a:t>EDUCACION</a:t>
            </a:r>
            <a:endParaRPr lang="es-AR" sz="395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3" name="Group 46"/>
          <p:cNvGrpSpPr/>
          <p:nvPr/>
        </p:nvGrpSpPr>
        <p:grpSpPr>
          <a:xfrm>
            <a:off x="1561320" y="14700240"/>
            <a:ext cx="4803480" cy="24840"/>
            <a:chOff x="1561320" y="14700240"/>
            <a:chExt cx="4803480" cy="24840"/>
          </a:xfrm>
        </p:grpSpPr>
        <p:sp>
          <p:nvSpPr>
            <p:cNvPr id="104" name="Freeform 47"/>
            <p:cNvSpPr/>
            <p:nvPr/>
          </p:nvSpPr>
          <p:spPr>
            <a:xfrm>
              <a:off x="1561320" y="14700240"/>
              <a:ext cx="4803480" cy="24840"/>
            </a:xfrm>
            <a:custGeom>
              <a:avLst/>
              <a:gdLst>
                <a:gd name="textAreaLeft" fmla="*/ 0 w 4803480"/>
                <a:gd name="textAreaRight" fmla="*/ 4804200 w 4803480"/>
                <a:gd name="textAreaTop" fmla="*/ 0 h 24840"/>
                <a:gd name="textAreaBottom" fmla="*/ 25560 h 24840"/>
              </a:gdLst>
              <a:ahLst/>
              <a:cxnLst/>
              <a:rect l="textAreaLeft" t="textAreaTop" r="textAreaRight" b="textAreaBottom"/>
              <a:pathLst>
                <a:path w="6405626" h="33909">
                  <a:moveTo>
                    <a:pt x="6236716" y="0"/>
                  </a:moveTo>
                  <a:lnTo>
                    <a:pt x="0" y="0"/>
                  </a:lnTo>
                  <a:lnTo>
                    <a:pt x="0" y="33909"/>
                  </a:lnTo>
                  <a:lnTo>
                    <a:pt x="6405626" y="33909"/>
                  </a:lnTo>
                  <a:lnTo>
                    <a:pt x="6405626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440" bIns="-1944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5" name="Group 48"/>
          <p:cNvGrpSpPr/>
          <p:nvPr/>
        </p:nvGrpSpPr>
        <p:grpSpPr>
          <a:xfrm>
            <a:off x="1496520" y="22174200"/>
            <a:ext cx="4816800" cy="22680"/>
            <a:chOff x="1496520" y="22174200"/>
            <a:chExt cx="4816800" cy="22680"/>
          </a:xfrm>
        </p:grpSpPr>
        <p:sp>
          <p:nvSpPr>
            <p:cNvPr id="106" name="Freeform 49"/>
            <p:cNvSpPr/>
            <p:nvPr/>
          </p:nvSpPr>
          <p:spPr>
            <a:xfrm>
              <a:off x="1496520" y="22174200"/>
              <a:ext cx="4816800" cy="22680"/>
            </a:xfrm>
            <a:custGeom>
              <a:avLst/>
              <a:gdLst>
                <a:gd name="textAreaLeft" fmla="*/ 0 w 4816800"/>
                <a:gd name="textAreaRight" fmla="*/ 4817520 w 4816800"/>
                <a:gd name="textAreaTop" fmla="*/ 0 h 22680"/>
                <a:gd name="textAreaBottom" fmla="*/ 23400 h 22680"/>
              </a:gdLst>
              <a:ahLst/>
              <a:cxnLst/>
              <a:rect l="textAreaLeft" t="textAreaTop" r="textAreaRight" b="textAreaBottom"/>
              <a:pathLst>
                <a:path w="6423279" h="31242">
                  <a:moveTo>
                    <a:pt x="6264148" y="0"/>
                  </a:moveTo>
                  <a:lnTo>
                    <a:pt x="0" y="0"/>
                  </a:lnTo>
                  <a:lnTo>
                    <a:pt x="0" y="31242"/>
                  </a:lnTo>
                  <a:lnTo>
                    <a:pt x="6423279" y="31242"/>
                  </a:lnTo>
                  <a:lnTo>
                    <a:pt x="6423279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1600" bIns="-216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7" name="TextBox 50"/>
          <p:cNvSpPr/>
          <p:nvPr/>
        </p:nvSpPr>
        <p:spPr>
          <a:xfrm>
            <a:off x="1505520" y="8573400"/>
            <a:ext cx="4091400" cy="78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542"/>
              </a:lnSpc>
            </a:pPr>
            <a:r>
              <a:rPr lang="en-US" sz="3959" b="1" u="none" spc="473" strike="noStrike">
                <a:solidFill>
                  <a:srgbClr val="1c2120"/>
                </a:solidFill>
                <a:effectLst/>
                <a:uFillTx/>
                <a:latin typeface="Now Bold"/>
                <a:ea typeface="Now Bold"/>
              </a:rPr>
              <a:t>CONTACTO</a:t>
            </a:r>
            <a:endParaRPr lang="es-AR" sz="395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Box 51"/>
          <p:cNvSpPr/>
          <p:nvPr/>
        </p:nvSpPr>
        <p:spPr>
          <a:xfrm>
            <a:off x="2018520" y="9703440"/>
            <a:ext cx="520488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2489"/>
              </a:lnSpc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{{contact_phone}}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Box 52"/>
          <p:cNvSpPr/>
          <p:nvPr/>
        </p:nvSpPr>
        <p:spPr>
          <a:xfrm>
            <a:off x="2093040" y="10559880"/>
            <a:ext cx="51303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89"/>
              </a:lnSpc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{{contact_email}}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Box 53"/>
          <p:cNvSpPr/>
          <p:nvPr/>
        </p:nvSpPr>
        <p:spPr>
          <a:xfrm>
            <a:off x="2093040" y="11505240"/>
            <a:ext cx="803268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942"/>
              </a:lnSpc>
            </a:pPr>
            <a:r>
              <a:rPr lang="en-US" sz="31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{{contact_location}}</a:t>
            </a:r>
            <a:endParaRPr lang="es-AR" sz="3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54"/>
          <p:cNvSpPr/>
          <p:nvPr/>
        </p:nvSpPr>
        <p:spPr>
          <a:xfrm>
            <a:off x="2093040" y="12385800"/>
            <a:ext cx="5130360" cy="40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489"/>
              </a:lnSpc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{{contact_website}}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Box 55"/>
          <p:cNvSpPr/>
          <p:nvPr/>
        </p:nvSpPr>
        <p:spPr>
          <a:xfrm>
            <a:off x="1498680" y="21485520"/>
            <a:ext cx="5111280" cy="76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542"/>
              </a:lnSpc>
            </a:pPr>
            <a:r>
              <a:rPr lang="en-US" sz="3959" b="1" u="none" spc="473" strike="noStrike">
                <a:solidFill>
                  <a:srgbClr val="1c2120"/>
                </a:solidFill>
                <a:effectLst/>
                <a:uFillTx/>
                <a:latin typeface="Now Bold"/>
                <a:ea typeface="Now Bold"/>
              </a:rPr>
              <a:t>SKILLS</a:t>
            </a:r>
            <a:endParaRPr lang="es-AR" sz="395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Box 56"/>
          <p:cNvSpPr/>
          <p:nvPr/>
        </p:nvSpPr>
        <p:spPr>
          <a:xfrm>
            <a:off x="160200" y="22399920"/>
            <a:ext cx="5572800" cy="404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726200" lvl="2" indent="-575280" defTabSz="914400">
              <a:lnSpc>
                <a:spcPts val="4442"/>
              </a:lnSpc>
              <a:buClr>
                <a:srgbClr val="000000"/>
              </a:buClr>
              <a:buFont typeface="Arial"/>
              <a:buChar char="⚬"/>
            </a:pPr>
            <a:r>
              <a:rPr lang="en-US" sz="4300" b="0" u="none" spc="-68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{{skill_1}}</a:t>
            </a:r>
            <a:endParaRPr lang="es-AR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6200" lvl="2" indent="-575280" defTabSz="914400">
              <a:lnSpc>
                <a:spcPts val="4442"/>
              </a:lnSpc>
              <a:buClr>
                <a:srgbClr val="000000"/>
              </a:buClr>
              <a:buFont typeface="Arial"/>
              <a:buChar char="⚬"/>
            </a:pPr>
            <a:r>
              <a:rPr lang="en-US" sz="4300" b="0" u="none" spc="-68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{{skill_2}}</a:t>
            </a:r>
            <a:endParaRPr lang="es-AR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6200" lvl="2" indent="-575280" defTabSz="914400">
              <a:lnSpc>
                <a:spcPts val="4442"/>
              </a:lnSpc>
              <a:buClr>
                <a:srgbClr val="000000"/>
              </a:buClr>
              <a:buFont typeface="Arial"/>
              <a:buChar char="⚬"/>
            </a:pPr>
            <a:r>
              <a:rPr lang="en-US" sz="4300" b="0" u="none" spc="-68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{{skill_3}}</a:t>
            </a:r>
            <a:endParaRPr lang="es-AR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6200" lvl="2" indent="-575280" defTabSz="914400">
              <a:lnSpc>
                <a:spcPts val="4442"/>
              </a:lnSpc>
              <a:buClr>
                <a:srgbClr val="000000"/>
              </a:buClr>
              <a:buFont typeface="Arial"/>
              <a:buChar char="⚬"/>
            </a:pPr>
            <a:r>
              <a:rPr lang="en-US" sz="4300" b="0" u="none" spc="-68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{{skill_4}}</a:t>
            </a:r>
            <a:endParaRPr lang="es-AR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6200" lvl="2" indent="-575280" defTabSz="914400">
              <a:lnSpc>
                <a:spcPts val="4442"/>
              </a:lnSpc>
              <a:buClr>
                <a:srgbClr val="000000"/>
              </a:buClr>
              <a:buFont typeface="Arial"/>
              <a:buChar char="⚬"/>
            </a:pPr>
            <a:r>
              <a:rPr lang="en-US" sz="4300" b="0" u="none" spc="-68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{{skill_5}}</a:t>
            </a:r>
            <a:endParaRPr lang="es-AR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6200" lvl="2" indent="-575280" defTabSz="914400">
              <a:lnSpc>
                <a:spcPts val="4442"/>
              </a:lnSpc>
              <a:buClr>
                <a:srgbClr val="000000"/>
              </a:buClr>
              <a:buFont typeface="Arial"/>
              <a:buChar char="⚬"/>
            </a:pPr>
            <a:r>
              <a:rPr lang="en-US" sz="4300" b="0" u="none" spc="-68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{{skill_6}}</a:t>
            </a:r>
            <a:endParaRPr lang="es-AR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6200" lvl="2" indent="-575280" defTabSz="914400">
              <a:lnSpc>
                <a:spcPts val="4442"/>
              </a:lnSpc>
              <a:buClr>
                <a:srgbClr val="000000"/>
              </a:buClr>
              <a:buFont typeface="Arial"/>
              <a:buChar char="⚬"/>
            </a:pPr>
            <a:r>
              <a:rPr lang="en-US" sz="4300" b="0" u="none" spc="-68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{{skill_7}}</a:t>
            </a:r>
            <a:endParaRPr lang="es-AR" sz="4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Box 57"/>
          <p:cNvSpPr/>
          <p:nvPr/>
        </p:nvSpPr>
        <p:spPr>
          <a:xfrm>
            <a:off x="195480" y="16453440"/>
            <a:ext cx="753480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358280" lvl="2" indent="-452880" defTabSz="914400">
              <a:lnSpc>
                <a:spcPts val="3691"/>
              </a:lnSpc>
              <a:buClr>
                <a:srgbClr val="000000"/>
              </a:buClr>
              <a:buFont typeface="Arial"/>
              <a:buChar char="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{{edu_1_degree}}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Box 58"/>
          <p:cNvSpPr/>
          <p:nvPr/>
        </p:nvSpPr>
        <p:spPr>
          <a:xfrm>
            <a:off x="1584000" y="15491520"/>
            <a:ext cx="608148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691"/>
              </a:lnSpc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{{edu_1_school}}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Box 59"/>
          <p:cNvSpPr/>
          <p:nvPr/>
        </p:nvSpPr>
        <p:spPr>
          <a:xfrm>
            <a:off x="1584000" y="14717520"/>
            <a:ext cx="576972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4751"/>
              </a:lnSpc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{{edu_1_years}}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Box 60"/>
          <p:cNvSpPr/>
          <p:nvPr/>
        </p:nvSpPr>
        <p:spPr>
          <a:xfrm>
            <a:off x="1600200" y="18027360"/>
            <a:ext cx="6081480" cy="62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751"/>
              </a:lnSpc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{{edu_2_years}}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Box 61"/>
          <p:cNvSpPr/>
          <p:nvPr/>
        </p:nvSpPr>
        <p:spPr>
          <a:xfrm>
            <a:off x="1611360" y="18745920"/>
            <a:ext cx="608148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691"/>
              </a:lnSpc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{{edu_2_school}}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Box 62"/>
          <p:cNvSpPr/>
          <p:nvPr/>
        </p:nvSpPr>
        <p:spPr>
          <a:xfrm>
            <a:off x="222840" y="19745640"/>
            <a:ext cx="753480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1358280" lvl="2" indent="-452880" defTabSz="914400">
              <a:lnSpc>
                <a:spcPts val="3691"/>
              </a:lnSpc>
              <a:buClr>
                <a:srgbClr val="000000"/>
              </a:buClr>
              <a:buFont typeface="Arial"/>
              <a:buChar char="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Calibri (MS)"/>
                <a:ea typeface="Calibri (MS)"/>
              </a:rPr>
              <a:t>{{edu_2_degree}}</a:t>
            </a:r>
            <a:endParaRPr lang="es-AR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0" name="Group 63"/>
          <p:cNvGrpSpPr/>
          <p:nvPr/>
        </p:nvGrpSpPr>
        <p:grpSpPr>
          <a:xfrm>
            <a:off x="0" y="28868760"/>
            <a:ext cx="21383280" cy="1564200"/>
            <a:chOff x="0" y="28868760"/>
            <a:chExt cx="21383280" cy="1564200"/>
          </a:xfrm>
        </p:grpSpPr>
        <p:sp>
          <p:nvSpPr>
            <p:cNvPr id="121" name="Freeform 64"/>
            <p:cNvSpPr/>
            <p:nvPr/>
          </p:nvSpPr>
          <p:spPr>
            <a:xfrm>
              <a:off x="0" y="28927800"/>
              <a:ext cx="21383280" cy="1505160"/>
            </a:xfrm>
            <a:custGeom>
              <a:avLst/>
              <a:gdLst>
                <a:gd name="textAreaLeft" fmla="*/ 0 w 21383280"/>
                <a:gd name="textAreaRight" fmla="*/ 21384000 w 21383280"/>
                <a:gd name="textAreaTop" fmla="*/ 0 h 1505160"/>
                <a:gd name="textAreaBottom" fmla="*/ 1505880 h 1505160"/>
              </a:gdLst>
              <a:ahLst/>
              <a:cxnLst/>
              <a:rect l="textAreaLeft" t="textAreaTop" r="textAreaRight" b="textAreaBottom"/>
              <a:pathLst>
                <a:path w="6927196" h="487875">
                  <a:moveTo>
                    <a:pt x="0" y="0"/>
                  </a:moveTo>
                  <a:lnTo>
                    <a:pt x="6927196" y="0"/>
                  </a:lnTo>
                  <a:lnTo>
                    <a:pt x="6927196" y="487875"/>
                  </a:lnTo>
                  <a:lnTo>
                    <a:pt x="0" y="487875"/>
                  </a:lnTo>
                  <a:close/>
                </a:path>
              </a:pathLst>
            </a:custGeom>
            <a:solidFill>
              <a:srgbClr val="21293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2" name="TextBox 65"/>
            <p:cNvSpPr/>
            <p:nvPr/>
          </p:nvSpPr>
          <p:spPr>
            <a:xfrm>
              <a:off x="0" y="28868760"/>
              <a:ext cx="21383280" cy="156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978"/>
                </a:lnSpc>
              </a:pPr>
              <a:endPara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grpSp>
        <p:nvGrpSpPr>
          <p:cNvPr id="123" name="Group 66"/>
          <p:cNvGrpSpPr/>
          <p:nvPr/>
        </p:nvGrpSpPr>
        <p:grpSpPr>
          <a:xfrm>
            <a:off x="1514880" y="9320760"/>
            <a:ext cx="4803480" cy="24840"/>
            <a:chOff x="1514880" y="9320760"/>
            <a:chExt cx="4803480" cy="24840"/>
          </a:xfrm>
        </p:grpSpPr>
        <p:sp>
          <p:nvSpPr>
            <p:cNvPr id="124" name="Freeform 67"/>
            <p:cNvSpPr/>
            <p:nvPr/>
          </p:nvSpPr>
          <p:spPr>
            <a:xfrm>
              <a:off x="1514880" y="9320760"/>
              <a:ext cx="4803480" cy="24840"/>
            </a:xfrm>
            <a:custGeom>
              <a:avLst/>
              <a:gdLst>
                <a:gd name="textAreaLeft" fmla="*/ 0 w 4803480"/>
                <a:gd name="textAreaRight" fmla="*/ 4804200 w 4803480"/>
                <a:gd name="textAreaTop" fmla="*/ 0 h 24840"/>
                <a:gd name="textAreaBottom" fmla="*/ 25560 h 24840"/>
              </a:gdLst>
              <a:ahLst/>
              <a:cxnLst/>
              <a:rect l="textAreaLeft" t="textAreaTop" r="textAreaRight" b="textAreaBottom"/>
              <a:pathLst>
                <a:path w="6405626" h="33909">
                  <a:moveTo>
                    <a:pt x="6236716" y="0"/>
                  </a:moveTo>
                  <a:lnTo>
                    <a:pt x="0" y="0"/>
                  </a:lnTo>
                  <a:lnTo>
                    <a:pt x="0" y="33909"/>
                  </a:lnTo>
                  <a:lnTo>
                    <a:pt x="6405626" y="33909"/>
                  </a:lnTo>
                  <a:lnTo>
                    <a:pt x="6405626" y="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440" bIns="-19440" anchor="t">
              <a:noAutofit/>
            </a:bodyPr>
            <a:p>
              <a:pPr>
                <a:lnSpc>
                  <a:spcPct val="100000"/>
                </a:lnSpc>
              </a:pPr>
              <a:endParaRPr lang="es-AR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Application>LibreOffice/25.8.4.2$Windows_X86_64 LibreOffice_project/290daaa01b999472f0c7a3890eb6a550fd74c6df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DAG8vlZkTW8</dc:identifier>
  <dc:language>es-AR</dc:language>
  <cp:lastModifiedBy/>
  <dcterms:modified xsi:type="dcterms:W3CDTF">2025-12-28T00:53:13Z</dcterms:modified>
  <cp:revision>3</cp:revision>
  <dc:subject/>
  <dc:title>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